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75" r:id="rId4"/>
    <p:sldId id="260" r:id="rId5"/>
    <p:sldId id="270" r:id="rId6"/>
    <p:sldId id="271" r:id="rId7"/>
    <p:sldId id="272" r:id="rId8"/>
    <p:sldId id="273" r:id="rId9"/>
    <p:sldId id="261" r:id="rId10"/>
    <p:sldId id="264" r:id="rId11"/>
    <p:sldId id="266" r:id="rId12"/>
    <p:sldId id="276" r:id="rId13"/>
    <p:sldId id="262" r:id="rId14"/>
    <p:sldId id="27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5">
            <a:extLst>
              <a:ext uri="{FF2B5EF4-FFF2-40B4-BE49-F238E27FC236}">
                <a16:creationId xmlns:a16="http://schemas.microsoft.com/office/drawing/2014/main" id="{AD579530-1077-46B3-BD5C-81BB270A1D5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FD36643F-2812-486D-B323-F03BBE197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/>
          </a:blip>
          <a:srcRect t="14557" b="29177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45" name="Group 19">
            <a:extLst>
              <a:ext uri="{FF2B5EF4-FFF2-40B4-BE49-F238E27FC236}">
                <a16:creationId xmlns:a16="http://schemas.microsoft.com/office/drawing/2014/main" id="{83F79A5F-63B5-4802-B39B-BF0F89DDDA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3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DDE1F632-48FE-4600-8693-5B5CB2932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411412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Ces’</a:t>
            </a:r>
            <a:r>
              <a:rPr lang="fr-FR" dirty="0" err="1">
                <a:solidFill>
                  <a:srgbClr val="FF0000"/>
                </a:solidFill>
              </a:rPr>
              <a:t>e</a:t>
            </a:r>
            <a:r>
              <a:rPr lang="fr-FR" dirty="0" err="1"/>
              <a:t>sport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92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578DEA-A627-4CD9-BE0C-83EE4CEA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des différentes activités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38D97F-9A0F-431E-90BF-AC995449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fr-FR" dirty="0"/>
              <a:t>Cosplay</a:t>
            </a:r>
          </a:p>
          <a:p>
            <a:r>
              <a:rPr lang="fr-FR" dirty="0"/>
              <a:t>Jeux en libre accès</a:t>
            </a:r>
          </a:p>
          <a:p>
            <a:pPr lvl="1"/>
            <a:r>
              <a:rPr lang="fr-FR" dirty="0"/>
              <a:t>Bornes d’arcade</a:t>
            </a:r>
          </a:p>
          <a:p>
            <a:pPr lvl="1"/>
            <a:r>
              <a:rPr lang="fr-FR" dirty="0"/>
              <a:t>Consoles</a:t>
            </a:r>
          </a:p>
          <a:p>
            <a:pPr lvl="2"/>
            <a:r>
              <a:rPr lang="fr-FR" dirty="0"/>
              <a:t>Xbox</a:t>
            </a:r>
          </a:p>
          <a:p>
            <a:pPr lvl="2"/>
            <a:r>
              <a:rPr lang="fr-FR" dirty="0"/>
              <a:t>Ps3/4</a:t>
            </a:r>
          </a:p>
          <a:p>
            <a:pPr lvl="2"/>
            <a:r>
              <a:rPr lang="fr-FR" dirty="0"/>
              <a:t>Wii U</a:t>
            </a:r>
          </a:p>
          <a:p>
            <a:pPr lvl="2"/>
            <a:r>
              <a:rPr lang="fr-FR" dirty="0"/>
              <a:t>Jeux de plateau</a:t>
            </a:r>
          </a:p>
          <a:p>
            <a:r>
              <a:rPr lang="fr-FR" dirty="0"/>
              <a:t>Démonstrations</a:t>
            </a:r>
          </a:p>
          <a:p>
            <a:pPr lvl="1"/>
            <a:r>
              <a:rPr lang="fr-FR" dirty="0"/>
              <a:t>Sabres lasers</a:t>
            </a:r>
          </a:p>
          <a:p>
            <a:pPr lvl="1"/>
            <a:r>
              <a:rPr lang="fr-FR" dirty="0"/>
              <a:t>Drones</a:t>
            </a:r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Atelier maquillage</a:t>
            </a:r>
          </a:p>
          <a:p>
            <a:r>
              <a:rPr lang="fr-FR" dirty="0"/>
              <a:t>Jeux concours</a:t>
            </a:r>
          </a:p>
          <a:p>
            <a:endParaRPr lang="fr-FR" dirty="0"/>
          </a:p>
          <a:p>
            <a:r>
              <a:rPr lang="fr-FR" dirty="0"/>
              <a:t>Invités</a:t>
            </a:r>
          </a:p>
          <a:p>
            <a:pPr lvl="1"/>
            <a:r>
              <a:rPr lang="fr-FR" dirty="0"/>
              <a:t>Youtubeurs</a:t>
            </a:r>
          </a:p>
          <a:p>
            <a:pPr lvl="1"/>
            <a:r>
              <a:rPr lang="fr-FR" dirty="0"/>
              <a:t>Stars de séries</a:t>
            </a:r>
          </a:p>
        </p:txBody>
      </p:sp>
    </p:spTree>
    <p:extLst>
      <p:ext uri="{BB962C8B-B14F-4D97-AF65-F5344CB8AC3E}">
        <p14:creationId xmlns:p14="http://schemas.microsoft.com/office/powerpoint/2010/main" val="169651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5E53F-BB75-4C35-AD1E-F5EA05BE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Exposants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1449D6-A3AF-4516-AE8E-F399792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06756"/>
          </a:xfrm>
        </p:spPr>
        <p:txBody>
          <a:bodyPr numCol="3">
            <a:normAutofit/>
          </a:bodyPr>
          <a:lstStyle/>
          <a:p>
            <a:r>
              <a:rPr lang="fr-FR" dirty="0"/>
              <a:t>Associations</a:t>
            </a:r>
          </a:p>
          <a:p>
            <a:r>
              <a:rPr lang="fr-FR" dirty="0"/>
              <a:t>Éditeurs </a:t>
            </a:r>
          </a:p>
          <a:p>
            <a:pPr lvl="1"/>
            <a:r>
              <a:rPr lang="fr-FR" dirty="0"/>
              <a:t>De jeux vidéos</a:t>
            </a:r>
          </a:p>
          <a:p>
            <a:pPr lvl="1"/>
            <a:r>
              <a:rPr lang="fr-FR" dirty="0"/>
              <a:t>De mangas</a:t>
            </a:r>
          </a:p>
          <a:p>
            <a:pPr lvl="1"/>
            <a:r>
              <a:rPr lang="fr-FR" dirty="0"/>
              <a:t>De BD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Commerçants</a:t>
            </a:r>
          </a:p>
          <a:p>
            <a:pPr marL="0" indent="0">
              <a:buNone/>
            </a:pPr>
            <a:r>
              <a:rPr lang="fr-FR" dirty="0"/>
              <a:t>   spécialisés en:</a:t>
            </a:r>
          </a:p>
          <a:p>
            <a:pPr lvl="1"/>
            <a:r>
              <a:rPr lang="fr-FR" dirty="0"/>
              <a:t>Figurines</a:t>
            </a:r>
          </a:p>
          <a:p>
            <a:pPr lvl="1"/>
            <a:r>
              <a:rPr lang="fr-FR" dirty="0"/>
              <a:t>Produits dérivés</a:t>
            </a:r>
          </a:p>
          <a:p>
            <a:pPr lvl="1"/>
            <a:r>
              <a:rPr lang="fr-FR" dirty="0"/>
              <a:t>Musiques</a:t>
            </a:r>
          </a:p>
          <a:p>
            <a:pPr lvl="1"/>
            <a:r>
              <a:rPr lang="fr-FR" dirty="0"/>
              <a:t>Peluches</a:t>
            </a:r>
          </a:p>
          <a:p>
            <a:pPr lvl="1"/>
            <a:r>
              <a:rPr lang="fr-FR" dirty="0"/>
              <a:t>Accessoire de déguisement</a:t>
            </a:r>
          </a:p>
          <a:p>
            <a:r>
              <a:rPr lang="fr-FR" dirty="0"/>
              <a:t>Illustrateurs</a:t>
            </a:r>
          </a:p>
          <a:p>
            <a:r>
              <a:rPr lang="fr-FR" dirty="0"/>
              <a:t>Boutiques « asiatiques »</a:t>
            </a:r>
          </a:p>
        </p:txBody>
      </p:sp>
    </p:spTree>
    <p:extLst>
      <p:ext uri="{BB962C8B-B14F-4D97-AF65-F5344CB8AC3E}">
        <p14:creationId xmlns:p14="http://schemas.microsoft.com/office/powerpoint/2010/main" val="316791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3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5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C4FEBAC-64E4-4EAE-9CEF-095729E61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20820"/>
            <a:ext cx="6112382" cy="41223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1642654-71FB-4B58-9544-869AECC2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Budget pour 0 visiteurs</a:t>
            </a:r>
          </a:p>
        </p:txBody>
      </p:sp>
    </p:spTree>
    <p:extLst>
      <p:ext uri="{BB962C8B-B14F-4D97-AF65-F5344CB8AC3E}">
        <p14:creationId xmlns:p14="http://schemas.microsoft.com/office/powerpoint/2010/main" val="2871698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9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99AEB85-1723-49DC-8FD2-3AB05DD0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12962"/>
            <a:ext cx="6112382" cy="42245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1642654-71FB-4B58-9544-869AECC2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Budget pour 2500 </a:t>
            </a:r>
            <a:r>
              <a:rPr lang="en-US" sz="4400" dirty="0" err="1"/>
              <a:t>visiteurs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65092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FD2F08AF-38CD-4C53-BBED-1D448E87E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322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8EB089-17DC-4EA7-9AED-E510A54E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électricité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601E7-FD0C-41D2-9B33-5F7DAC538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fr-FR" dirty="0"/>
              <a:t>Multiprises</a:t>
            </a:r>
          </a:p>
          <a:p>
            <a:pPr lvl="1"/>
            <a:r>
              <a:rPr lang="fr-FR" dirty="0"/>
              <a:t>120 blocs de 8</a:t>
            </a:r>
          </a:p>
          <a:p>
            <a:pPr lvl="1"/>
            <a:r>
              <a:rPr lang="fr-FR" dirty="0"/>
              <a:t>50 blocs de 6</a:t>
            </a:r>
          </a:p>
          <a:p>
            <a:pPr lvl="1"/>
            <a:r>
              <a:rPr lang="fr-FR" dirty="0"/>
              <a:t>Besoin : 2 000 ampères</a:t>
            </a:r>
          </a:p>
        </p:txBody>
      </p:sp>
    </p:spTree>
    <p:extLst>
      <p:ext uri="{BB962C8B-B14F-4D97-AF65-F5344CB8AC3E}">
        <p14:creationId xmlns:p14="http://schemas.microsoft.com/office/powerpoint/2010/main" val="134392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5D78E8BC-DF2F-48BE-8D85-3EDC54C6B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85" y="618518"/>
            <a:ext cx="3777309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E443BF5-2960-4F2C-98D5-C1B838AD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Organisation du réseau</a:t>
            </a: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1 switch pour 2 tables </a:t>
            </a:r>
            <a:r>
              <a:rPr lang="fr-FR" sz="2000" dirty="0"/>
              <a:t>soit</a:t>
            </a:r>
            <a:r>
              <a:rPr lang="en-US" sz="2000" dirty="0"/>
              <a:t> 31 </a:t>
            </a:r>
            <a:r>
              <a:rPr lang="fr-FR" sz="2000" dirty="0"/>
              <a:t>switches</a:t>
            </a:r>
          </a:p>
          <a:p>
            <a:r>
              <a:rPr lang="en-US" sz="2000" dirty="0"/>
              <a:t>1km de </a:t>
            </a:r>
            <a:r>
              <a:rPr lang="fr-FR" sz="2000" dirty="0"/>
              <a:t>câble</a:t>
            </a:r>
            <a:r>
              <a:rPr lang="en-US" sz="2000" dirty="0"/>
              <a:t> FFTP</a:t>
            </a:r>
          </a:p>
        </p:txBody>
      </p:sp>
    </p:spTree>
    <p:extLst>
      <p:ext uri="{BB962C8B-B14F-4D97-AF65-F5344CB8AC3E}">
        <p14:creationId xmlns:p14="http://schemas.microsoft.com/office/powerpoint/2010/main" val="404165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5C0D91-3D1C-4BCE-9CA3-5EF20C7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DD3191-7323-4721-9FEB-9BEE1B0A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58ADEA-F7B6-4A30-B36E-078631DBF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Présentation du projet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Organisation de la salle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Présentation des différentes activités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Programme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Exposants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Choix du matériel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Budget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/>
              <a:t>Organisation du réseau</a:t>
            </a:r>
          </a:p>
          <a:p>
            <a:pPr>
              <a:lnSpc>
                <a:spcPct val="110000"/>
              </a:lnSpc>
            </a:pPr>
            <a:endParaRPr lang="fr-FR" sz="1900"/>
          </a:p>
        </p:txBody>
      </p:sp>
    </p:spTree>
    <p:extLst>
      <p:ext uri="{BB962C8B-B14F-4D97-AF65-F5344CB8AC3E}">
        <p14:creationId xmlns:p14="http://schemas.microsoft.com/office/powerpoint/2010/main" val="349075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C9F44D98-D22F-4D7F-8608-8B8750263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0" r="1573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E2CC0EA-E040-4D68-9C94-DB14DEA4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Jeux</a:t>
            </a:r>
          </a:p>
        </p:txBody>
      </p:sp>
    </p:spTree>
    <p:extLst>
      <p:ext uri="{BB962C8B-B14F-4D97-AF65-F5344CB8AC3E}">
        <p14:creationId xmlns:p14="http://schemas.microsoft.com/office/powerpoint/2010/main" val="65383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olstatic-a.akamaihd.net/frontpage/apps/prod/playnow-global/en_US/f1896aaffe69e2fec207246d8b7e0b5ff3a378ba/assets/img/lol-logo.png">
            <a:extLst>
              <a:ext uri="{FF2B5EF4-FFF2-40B4-BE49-F238E27FC236}">
                <a16:creationId xmlns:a16="http://schemas.microsoft.com/office/drawing/2014/main" id="{C7268429-1A42-45B7-9B93-44DC1A74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3157708"/>
            <a:ext cx="4689234" cy="173320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20B279-7C93-434D-8FA2-F5C7103A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du projet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LOL – </a:t>
            </a:r>
            <a:r>
              <a:rPr lang="fr-FR" dirty="0">
                <a:solidFill>
                  <a:srgbClr val="FF0000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eague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egends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D12D61-1885-40DA-BD2E-B2D811AD1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240 joueurs</a:t>
            </a:r>
          </a:p>
        </p:txBody>
      </p:sp>
    </p:spTree>
    <p:extLst>
      <p:ext uri="{BB962C8B-B14F-4D97-AF65-F5344CB8AC3E}">
        <p14:creationId xmlns:p14="http://schemas.microsoft.com/office/powerpoint/2010/main" val="368723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4" descr="http://www.eclypsia.com/content/Counter%20Strike/thumb_csgo_portail_fps.png">
            <a:extLst>
              <a:ext uri="{FF2B5EF4-FFF2-40B4-BE49-F238E27FC236}">
                <a16:creationId xmlns:a16="http://schemas.microsoft.com/office/drawing/2014/main" id="{6E6B95F1-E4FD-4FF2-BD63-E70FF0BE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75096"/>
            <a:ext cx="4689234" cy="209843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9C14D1-4149-47B0-A7B4-018C8872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CS GO –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>
                <a:solidFill>
                  <a:schemeClr val="bg1"/>
                </a:solidFill>
              </a:rPr>
              <a:t>ounter </a:t>
            </a:r>
            <a:r>
              <a:rPr lang="fr-FR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chemeClr val="bg1"/>
                </a:solidFill>
              </a:rPr>
              <a:t>trike : </a:t>
            </a:r>
            <a:r>
              <a:rPr lang="fr-FR" dirty="0">
                <a:solidFill>
                  <a:srgbClr val="FF0000"/>
                </a:solidFill>
              </a:rPr>
              <a:t>G</a:t>
            </a:r>
            <a:r>
              <a:rPr lang="fr-FR" dirty="0">
                <a:solidFill>
                  <a:schemeClr val="bg1"/>
                </a:solidFill>
              </a:rPr>
              <a:t>lobal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ffensive</a:t>
            </a:r>
          </a:p>
        </p:txBody>
      </p:sp>
      <p:sp>
        <p:nvSpPr>
          <p:cNvPr id="2057" name="Content Placeholder 2056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120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2" descr="https://d2q63o9r0h0ohi.cloudfront.net/images/logos/logo-small-914ab388ea8891cdeca192ea4d7c1cd611d05b687de1b8a5f4a25daa01e512d3d83ffe3182654e826da7ddc4d363ae98be0fc9df647d317470ba492a458c7e7f.png">
            <a:extLst>
              <a:ext uri="{FF2B5EF4-FFF2-40B4-BE49-F238E27FC236}">
                <a16:creationId xmlns:a16="http://schemas.microsoft.com/office/drawing/2014/main" id="{0C303FFF-6728-4BFF-B331-4BE7E976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45788"/>
            <a:ext cx="4689234" cy="215704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CA9E945-6409-43FE-9DF8-C9D41DEC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H</a:t>
            </a:r>
            <a:r>
              <a:rPr lang="fr-FR" dirty="0" err="1">
                <a:solidFill>
                  <a:schemeClr val="bg1"/>
                </a:solidFill>
              </a:rPr>
              <a:t>earthStone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079" name="Content Placeholder 3078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3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2" name="Picture 2" descr="https://news.xbox.com/en-us/wp-content/uploads/PUBG_Logo_color_RGB.jpg">
            <a:extLst>
              <a:ext uri="{FF2B5EF4-FFF2-40B4-BE49-F238E27FC236}">
                <a16:creationId xmlns:a16="http://schemas.microsoft.com/office/drawing/2014/main" id="{1333F6F1-1E10-4A9A-81F1-33056A04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646850"/>
            <a:ext cx="4689234" cy="2754924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326E33-9E51-4F33-B3D1-51291D8C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PUBG –</a:t>
            </a:r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 err="1">
                <a:solidFill>
                  <a:srgbClr val="FF0000"/>
                </a:solidFill>
              </a:rPr>
              <a:t>u</a:t>
            </a:r>
            <a:r>
              <a:rPr lang="en-US" dirty="0" err="1">
                <a:solidFill>
                  <a:schemeClr val="bg1"/>
                </a:solidFill>
              </a:rPr>
              <a:t>nknown’s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attle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chemeClr val="bg1"/>
                </a:solidFill>
              </a:rPr>
              <a:t>rounds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6336727" y="2249487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2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https://www.hrkgame.com/media/games/.thumbnails/header_mjMZYb9.jpg/header_mjMZYb9-460x215.jpg">
            <a:extLst>
              <a:ext uri="{FF2B5EF4-FFF2-40B4-BE49-F238E27FC236}">
                <a16:creationId xmlns:a16="http://schemas.microsoft.com/office/drawing/2014/main" id="{9A0D087A-D658-454F-A055-AF1395FB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28204"/>
            <a:ext cx="4689234" cy="219221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902C026-1FBD-479C-AACC-EE728CF2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R</a:t>
            </a:r>
            <a:r>
              <a:rPr lang="fr-FR" dirty="0">
                <a:solidFill>
                  <a:schemeClr val="bg1"/>
                </a:solidFill>
              </a:rPr>
              <a:t>ocket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eague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C16334E9-2835-493E-AFBD-7AF3A0ACA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75" y="618518"/>
            <a:ext cx="3749329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EFEF40C-F62E-41BA-BD38-C13B3232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/>
              <a:t>Organisation de la salle</a:t>
            </a:r>
            <a:endParaRPr lang="fr-FR" sz="3200" dirty="0"/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2730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741</TotalTime>
  <Words>152</Words>
  <Application>Microsoft Office PowerPoint</Application>
  <PresentationFormat>Grand écran</PresentationFormat>
  <Paragraphs>68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Ces’esport</vt:lpstr>
      <vt:lpstr>Sommaire</vt:lpstr>
      <vt:lpstr>Jeux</vt:lpstr>
      <vt:lpstr>Présentation du projet LOL – League of legends</vt:lpstr>
      <vt:lpstr>CS GO – Counter strike : Global offensive</vt:lpstr>
      <vt:lpstr>HearthStone</vt:lpstr>
      <vt:lpstr>PUBG –playerunknown’s battlegrounds</vt:lpstr>
      <vt:lpstr>Rocket league</vt:lpstr>
      <vt:lpstr>Organisation de la salle</vt:lpstr>
      <vt:lpstr>Présentation des différentes activités</vt:lpstr>
      <vt:lpstr>Exposants</vt:lpstr>
      <vt:lpstr>Budget pour 0 visiteurs</vt:lpstr>
      <vt:lpstr>Budget pour 2500 visiteurs</vt:lpstr>
      <vt:lpstr>électricité</vt:lpstr>
      <vt:lpstr>Organisation du réseau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MARJOLET LOUIS</dc:creator>
  <cp:lastModifiedBy>MARJOLET LOUIS</cp:lastModifiedBy>
  <cp:revision>94</cp:revision>
  <dcterms:created xsi:type="dcterms:W3CDTF">2017-12-19T13:03:19Z</dcterms:created>
  <dcterms:modified xsi:type="dcterms:W3CDTF">2017-12-21T15:52:56Z</dcterms:modified>
</cp:coreProperties>
</file>